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04" r:id="rId2"/>
    <p:sldId id="367" r:id="rId3"/>
    <p:sldId id="257" r:id="rId4"/>
    <p:sldId id="259" r:id="rId5"/>
    <p:sldId id="368" r:id="rId6"/>
    <p:sldId id="340" r:id="rId7"/>
    <p:sldId id="260" r:id="rId8"/>
    <p:sldId id="369" r:id="rId9"/>
    <p:sldId id="349" r:id="rId10"/>
    <p:sldId id="371" r:id="rId11"/>
    <p:sldId id="375" r:id="rId12"/>
    <p:sldId id="376" r:id="rId13"/>
    <p:sldId id="373" r:id="rId14"/>
    <p:sldId id="374" r:id="rId15"/>
    <p:sldId id="377" r:id="rId16"/>
    <p:sldId id="378" r:id="rId17"/>
    <p:sldId id="379" r:id="rId18"/>
    <p:sldId id="358" r:id="rId19"/>
    <p:sldId id="359" r:id="rId20"/>
  </p:sldIdLst>
  <p:sldSz cx="9144000" cy="6858000" type="screen4x3"/>
  <p:notesSz cx="6810375" cy="99425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re Thaler" initials="JT" lastIdx="35" clrIdx="0">
    <p:extLst/>
  </p:cmAuthor>
  <p:cmAuthor id="2" name="Edita Mediade" initials="EM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7A7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8EC20E35-A176-4012-BC5E-935CFFF8708E}" styleName="Srednji slog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64672" autoAdjust="0"/>
  </p:normalViewPr>
  <p:slideViewPr>
    <p:cSldViewPr snapToGrid="0">
      <p:cViewPr>
        <p:scale>
          <a:sx n="66" d="100"/>
          <a:sy n="66" d="100"/>
        </p:scale>
        <p:origin x="1926" y="1110"/>
      </p:cViewPr>
      <p:guideLst>
        <p:guide orient="horz" pos="1298"/>
        <p:guide pos="363"/>
      </p:guideLst>
    </p:cSldViewPr>
  </p:slideViewPr>
  <p:outlineViewPr>
    <p:cViewPr>
      <p:scale>
        <a:sx n="33" d="100"/>
        <a:sy n="33" d="100"/>
      </p:scale>
      <p:origin x="0" y="41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8705C-D95D-4097-BCB0-1F882DD9B012}" type="datetimeFigureOut">
              <a:rPr lang="sl-SI" smtClean="0"/>
              <a:t>14. 10. 2016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97298-5331-473E-9499-E2116ACCBC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950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xfrm>
            <a:off x="908050" y="4722694"/>
            <a:ext cx="4994275" cy="447413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121934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12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796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sl-SI" sz="1200" b="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41301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sl-SI" sz="1200" dirty="0" smtClean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8408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sl-SI" sz="2200" b="1" dirty="0" smtClean="0">
              <a:effectLst/>
              <a:latin typeface="+mn-lt"/>
              <a:ea typeface="+mn-ea"/>
              <a:cs typeface="+mn-cs"/>
              <a:sym typeface="Helvetica Neue"/>
            </a:endParaRPr>
          </a:p>
          <a:p>
            <a:pPr lvl="0"/>
            <a:endParaRPr lang="sl-SI" sz="2200" b="1" dirty="0" smtClean="0">
              <a:effectLst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7972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sl-SI" sz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70763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2200" dirty="0" smtClean="0">
                <a:effectLst/>
                <a:latin typeface="+mn-lt"/>
                <a:ea typeface="+mn-ea"/>
                <a:cs typeface="+mn-cs"/>
                <a:sym typeface="Helvetica Neue"/>
              </a:rPr>
              <a:t> </a:t>
            </a:r>
          </a:p>
          <a:p>
            <a:pPr lvl="0"/>
            <a:endParaRPr lang="sl-SI" sz="2200" dirty="0" smtClean="0">
              <a:effectLst/>
              <a:latin typeface="+mn-lt"/>
              <a:ea typeface="+mn-ea"/>
              <a:cs typeface="+mn-cs"/>
              <a:sym typeface="Helvetica Neue"/>
            </a:endParaRPr>
          </a:p>
          <a:p>
            <a:endParaRPr lang="sl-SI" dirty="0"/>
          </a:p>
          <a:p>
            <a:pPr rtl="0"/>
            <a:endParaRPr lang="en-US" b="1" dirty="0">
              <a:effectLst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94759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2200" dirty="0" smtClean="0">
                <a:effectLst/>
                <a:latin typeface="+mn-lt"/>
                <a:ea typeface="+mn-ea"/>
                <a:cs typeface="+mn-cs"/>
                <a:sym typeface="Helvetica Neue"/>
              </a:rPr>
              <a:t> </a:t>
            </a:r>
          </a:p>
          <a:p>
            <a:pPr lvl="0"/>
            <a:endParaRPr lang="sl-SI" sz="2200" dirty="0" smtClean="0">
              <a:effectLst/>
              <a:latin typeface="+mn-lt"/>
              <a:ea typeface="+mn-ea"/>
              <a:cs typeface="+mn-cs"/>
              <a:sym typeface="Helvetica Neue"/>
            </a:endParaRPr>
          </a:p>
          <a:p>
            <a:endParaRPr lang="sl-SI" dirty="0"/>
          </a:p>
          <a:p>
            <a:pPr rtl="0"/>
            <a:endParaRPr lang="en-US" b="1" dirty="0">
              <a:effectLst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32730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26591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24984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3334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>
              <a:latin typeface="Wingdings"/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519276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974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lang="sl-SI" noProof="0" dirty="0" smtClean="0">
              <a:solidFill>
                <a:srgbClr val="003366"/>
              </a:solidFill>
            </a:endParaRP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lang="sl-SI" noProof="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91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1200" baseline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202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281136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35816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lang="sl-SI" b="1" i="1" noProof="0" dirty="0"/>
          </a:p>
        </p:txBody>
      </p:sp>
    </p:spTree>
    <p:extLst>
      <p:ext uri="{BB962C8B-B14F-4D97-AF65-F5344CB8AC3E}">
        <p14:creationId xmlns:p14="http://schemas.microsoft.com/office/powerpoint/2010/main" val="2319365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sz="2200" dirty="0" smtClean="0">
              <a:effectLst/>
              <a:latin typeface="+mn-lt"/>
              <a:ea typeface="+mn-ea"/>
              <a:cs typeface="+mn-cs"/>
              <a:sym typeface="Helvetica Neue"/>
            </a:endParaRPr>
          </a:p>
          <a:p>
            <a:endParaRPr lang="sl-SI" sz="2200" dirty="0">
              <a:effectLst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73987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sl-SI" sz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8642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1319" y="139700"/>
            <a:ext cx="6602680" cy="787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2312988"/>
            <a:ext cx="8153400" cy="2384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5609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52578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0453" y="2394342"/>
            <a:ext cx="5463094" cy="18153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177194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457200" y="364309"/>
            <a:ext cx="8229600" cy="1508125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 hangingPunct="1"/>
            <a:r>
              <a:rPr lang="sl-SI" dirty="0" smtClean="0">
                <a:sym typeface="Helvetica Neue"/>
              </a:rPr>
              <a:t>Zdravi prigrizki</a:t>
            </a:r>
            <a:endParaRPr lang="sl-SI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r="13588"/>
          <a:stretch/>
        </p:blipFill>
        <p:spPr>
          <a:xfrm>
            <a:off x="289112" y="1997075"/>
            <a:ext cx="5136776" cy="437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575" y="1997075"/>
            <a:ext cx="3174885" cy="44672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01837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457200" y="364309"/>
            <a:ext cx="8229600" cy="1508125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 hangingPunct="1"/>
            <a:r>
              <a:rPr lang="sl-SI" dirty="0" smtClean="0">
                <a:sym typeface="Helvetica Neue"/>
              </a:rPr>
              <a:t>Zdrava delovna mesta</a:t>
            </a:r>
            <a:endParaRPr lang="sl-SI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2" b="16680"/>
          <a:stretch/>
        </p:blipFill>
        <p:spPr>
          <a:xfrm>
            <a:off x="0" y="2060575"/>
            <a:ext cx="9143086" cy="479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4273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457200" y="364309"/>
            <a:ext cx="8229600" cy="1508125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 hangingPunct="1"/>
            <a:r>
              <a:rPr lang="sl-SI" dirty="0" smtClean="0">
                <a:sym typeface="Helvetica Neue"/>
              </a:rPr>
              <a:t>Dobro počutje v pisarni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18642" r="544" b="3480"/>
          <a:stretch/>
        </p:blipFill>
        <p:spPr>
          <a:xfrm>
            <a:off x="-21771" y="2060575"/>
            <a:ext cx="9165772" cy="479016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3916977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457200" y="364309"/>
            <a:ext cx="8229600" cy="1508125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 hangingPunct="1"/>
            <a:r>
              <a:rPr lang="sl-SI" dirty="0" smtClean="0">
                <a:sym typeface="Helvetica Neue"/>
              </a:rPr>
              <a:t>Dobro počutje v pisarni</a:t>
            </a: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3"/>
          <a:srcRect l="2760" r="8824"/>
          <a:stretch/>
        </p:blipFill>
        <p:spPr>
          <a:xfrm>
            <a:off x="4129314" y="3574058"/>
            <a:ext cx="4826000" cy="313900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42" y="1988005"/>
            <a:ext cx="4920830" cy="15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1694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ttp://www.ionizirana-voda.net/images/ionizator-vode-JA-703-PureP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59" y="2975466"/>
            <a:ext cx="1925970" cy="201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35" y="1849141"/>
            <a:ext cx="6428906" cy="4754860"/>
          </a:xfrm>
          <a:prstGeom prst="rect">
            <a:avLst/>
          </a:prstGeom>
        </p:spPr>
      </p:pic>
      <p:sp>
        <p:nvSpPr>
          <p:cNvPr id="18" name="Naslov 1"/>
          <p:cNvSpPr txBox="1">
            <a:spLocks/>
          </p:cNvSpPr>
          <p:nvPr/>
        </p:nvSpPr>
        <p:spPr>
          <a:xfrm>
            <a:off x="457200" y="364309"/>
            <a:ext cx="8229600" cy="1508125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 hangingPunct="1"/>
            <a:r>
              <a:rPr lang="sl-SI" dirty="0" smtClean="0">
                <a:sym typeface="Helvetica Neue"/>
              </a:rPr>
              <a:t>Skrb za zdravje na vsakem koraku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17937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slov 1"/>
          <p:cNvSpPr txBox="1">
            <a:spLocks/>
          </p:cNvSpPr>
          <p:nvPr/>
        </p:nvSpPr>
        <p:spPr>
          <a:xfrm>
            <a:off x="457200" y="364309"/>
            <a:ext cx="8229600" cy="1508125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 hangingPunct="1"/>
            <a:r>
              <a:rPr lang="sl-SI" dirty="0" smtClean="0">
                <a:sym typeface="Helvetica Neue"/>
              </a:rPr>
              <a:t>15 minut za sprostitev</a:t>
            </a:r>
            <a:endParaRPr lang="sl-SI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2005382"/>
            <a:ext cx="7264400" cy="48526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15854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slov 1"/>
          <p:cNvSpPr txBox="1">
            <a:spLocks/>
          </p:cNvSpPr>
          <p:nvPr/>
        </p:nvSpPr>
        <p:spPr>
          <a:xfrm>
            <a:off x="457200" y="364309"/>
            <a:ext cx="8229600" cy="1508125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 hangingPunct="1"/>
            <a:r>
              <a:rPr lang="sl-SI" dirty="0" smtClean="0">
                <a:sym typeface="Helvetica Neue"/>
              </a:rPr>
              <a:t>Skupno preživljanje prostega časa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09" r="11556"/>
          <a:stretch/>
        </p:blipFill>
        <p:spPr>
          <a:xfrm>
            <a:off x="108857" y="2060575"/>
            <a:ext cx="5219937" cy="449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/>
          <a:srcRect l="42833" t="-1290" r="5456" b="1290"/>
          <a:stretch/>
        </p:blipFill>
        <p:spPr>
          <a:xfrm>
            <a:off x="5312231" y="1872433"/>
            <a:ext cx="3686630" cy="476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495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slov 1"/>
          <p:cNvSpPr txBox="1">
            <a:spLocks/>
          </p:cNvSpPr>
          <p:nvPr/>
        </p:nvSpPr>
        <p:spPr>
          <a:xfrm>
            <a:off x="457200" y="364309"/>
            <a:ext cx="8229600" cy="1508125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 hangingPunct="1"/>
            <a:r>
              <a:rPr lang="sl-SI" dirty="0" smtClean="0">
                <a:sym typeface="Helvetica Neue"/>
              </a:rPr>
              <a:t>Proces stalnih izboljšav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" y="2060575"/>
            <a:ext cx="4489223" cy="4489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r="18593"/>
          <a:stretch/>
        </p:blipFill>
        <p:spPr>
          <a:xfrm>
            <a:off x="4869543" y="3290043"/>
            <a:ext cx="3817257" cy="325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27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561131" y="1412775"/>
            <a:ext cx="8021738" cy="3770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>
              <a:defRPr sz="4400"/>
            </a:pPr>
            <a:r>
              <a:rPr sz="4400" dirty="0"/>
              <a:t>„When you can measure, you know something about it.“</a:t>
            </a:r>
          </a:p>
          <a:p>
            <a:pPr algn="r">
              <a:defRPr sz="4400"/>
            </a:pPr>
            <a:r>
              <a:rPr sz="3200" dirty="0">
                <a:solidFill>
                  <a:srgbClr val="003366"/>
                </a:solidFill>
              </a:rPr>
              <a:t> </a:t>
            </a:r>
            <a:endParaRPr sz="4400" dirty="0">
              <a:solidFill>
                <a:srgbClr val="003366"/>
              </a:solidFill>
            </a:endParaRPr>
          </a:p>
          <a:p>
            <a:pPr algn="r">
              <a:defRPr sz="4400"/>
            </a:pPr>
            <a:r>
              <a:rPr sz="3200" dirty="0"/>
              <a:t>― William Thomson, 1st Baron Kelvin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5869641"/>
            <a:ext cx="240982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601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0453" y="2394342"/>
            <a:ext cx="5463094" cy="18153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984315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AUEAAACdCAMAAAAdWzrjAAAAxlBMVEX///8EPG////0FPG4AOW0ANWv//v8AN2z9//8FO3AAMmkAOm0AL2lbdJUkTXpIZosAKmbf5uzs7/IAL2dMb5MAKWaPn7UAOnEANW0AJGSxv846YIkvVX/09/p8kKnBzdlog6KCmLChsMGVqLxRa47O2OEALGoAIWHj6O66xtOns8JgfZzX3+dwiKQAG2ErU38KQ3QAFV+FnLHP2NyRqMOYrr4dSHckUYRCYISiqrttgpy8xNFUc5ljgaUJSX1YeJgAEV4AAFSM7gzfAAAgAElEQVR4nO1dCYOaSrYGCiyKKhVBBFRc212jk3njze2bSb/5/3/qnVML4tZZ5qY7L90nWwcBi4+z16lTlvX3k1NzfPglf/Zbw3Vn97nZ6/d7zafBtDuM5Cm+D39qP+HLfwtyHEAHwIu64948D0XsUe4i0SyIwzxrdoYFnIXnvdNNkvC1Os0wjD1iAxGbAdmaOI2TrD5Z+q89zl+SNFtF/+qFgnKbMAbo2URBR/Bn/BeOZGFQ7xavPNpfjhxUf/DvbGcLan+NOE2O4yVybO2dGzWBdQD7MfssgpPIPkOM0DgdtCzLf9eHmlCEW+25x8m3IQi/eOwOCusdQSS0HpY/EJ5UfKD+UO3ZCCXn1AtELERAKefIe/AbP5cnuTFZS+stDdCbJpDFoS24YTCGfwgNALgvzc3gY6fTGXzu2XEYBxkyacmlzA17LQDwreMHVOxyl5QySohLY9YbrLZnfnMx6+72HthpUhpoRrxkjRblrQvzdh/b9glBOj9sVsvK534NoZQobddtdrLWBOQ53BRv28EGCex6VOKH0mvzTDS7MnzzFS4VdNRPrWlfUGIgZ3bc36Ikv9VADwDsJC7THMVIIDazr15R/NVMKCNGH3rp0PLfriQ7u5ArfgKtxpPNFg8+ZxocNDz+qhdyI/fMDdbWm7XH/pNg0r3DUCPsD9G5dp7z8mo1R1mOSRqc/EMxeZPONXCNXxdKgMHNo/lUspFv1awSQx/TXbexiTa5yzQf8mRiOW9Pkn3L2QiNAWGisdVWA/+Kht31ZC0zgpgQvE3dgBpdyBZrKd0vNvhfhAahrZ07Ho78UpW1PjYWSShEHC4andbtS6Wst/pGkglbDK27UP+2NA2ZdIwhQBNTzLRIHtxuFgFVttlmaZzUt7eurUmZ9TfCLpl4+7Z0ITzrcK7DC+Z6K+3+ObWOOFkISVn4EXkr2nYnk+42Qg+xIq7jJDWOeCN6U561Yy1THcmBKhwq++pY0cOc2xfkJs3lanNEuQ7DQ31VgLj65W06iTkvqL8lPQhwNT2tA91siHzlI6r9gFzgh9EHZaHnEpnxd715f+VUbzRNjDkBVfBGSFqMTohpFoJGZIjZLdRrxQlAE6aoPJfLzBH4Hw1HwIY6PQ1gjkOlC4nrfSWe+W0IEWwlBqi8q7wYOLiJDeMR5lLKCatwJCEYxxHu0izcR1bF7R6Zy7xPvvMmEv8osT2eKnTCsfw/Itgt5TEVYaP9+UsSpBUEGXdFIv5o1j/3mIgqkYvfC7RCTf5l1d6CNQHAJqFmr+BBCjAeLoQJdYPDVKZnloPMLRHkIm6ujXdYbKspm6WtT3OD5duwx05x4EwaYZdFKlcAIE5NhBfXizKV1TCm2ct2Ej4Z9CHiJxZ0rK6Q6X9GgtFNe+w70Ym+Y3IFDFz1wl+IOkIKHePJUD0xPpTNVcIKUNDkWFtjWuinm461Os23dkJdy5JbpwGT9z/kij48fEcWB04lC3Nh75sv++nkRLbkrJSIkeEl35qFWhIbFR55NO41bd7lHXQlFVMDA3tPt86w/KZJbHv17xmpbzW0giBe+zsu/NkkWRBNwyEykRi4xrFSjcCWJVSF0C4jcGb/ToQskzJWN9TueX6DCSFgrCL47VIMZskgaAOCv4yKLY5cmc5wUjna9BRYf1SSMV30eYhNDwGzvUZLZbAw43WW0pcP1tMQBY83Zu+cH+RBq4Jg9svwoGOtlbwSd1+Wv4AFPaihBuPKqx5LfclJMQIWyw5bBY5/nfByrNlCm+wwujYmfweCv4wUK50k0/rzdXkUQEmV1RWTiplt4yw8yYfgNYOviOGfZQ031vXkHIibwSj+07oSt98KQcva6lwA3Rcls/hWYRDsVqY8GpiFzuqY+duFwIzJfrMPw9F1GsupWbNc37Zx/ZW/E4IQdI21fRXTk7g5TsFLHjzBc8Tn1g7KDhwbxj2XsXBwU6eDJpT2OJ59Bw8qvap5WqrZs2vvIChzk4ZQgF5wqhW+ea/G5LLlaToEfum4IhhUcs1wKvMe1M/FHuNAhrVvu5uBx1p55CwefweCanLFL9BjLkrXtDLcWwg6FzD7L5kdd0ohRs/tJMW+MabuwT9JcT0jtjLY8JyDgBAvDEWza91854WKtAndX3/rfR6E2LE7eNjbHrX3D4PuReBxT4r91om223uTYT+FTsGbWFUMAgA01hmWcCXZQGIEx/h8qZ+lE5Cs3l21pNjcuvdjppjQu3IJbyMobzPc2GFAqcs5d2kQpk9DS/GhnvW6RFAlMjsfEkl5kuf/6L7wJGFb+n1gIS4qeYehUmPpoSj9lVUCHFXI4fnWA2VifX2/E8HZSpVenXUPQWvbFt4peQHEvbA9wykHk368RBDns8F/LzPpLnDCy5If4JeTGw5qqqo/SNYvjLEtUrd8YsweLO4Hx0AR4+oGm8tP7knxVHjXFZ9Z1kF0pRDc5sFtUF7lBsMfw+HHaZYrRplfMUon1rlmr18Yn3kQZ4/64+6c02eDe9+qe5K73f43xiS7kJka9yqxcGM0200eLOyyeswVLw6gNQmVEIeX7OQUwtTrZ3tMI4Dj40QCbLPmhm6yuPZTqjfAd4A3SNPLEPoaQZTS3VyutlB1YIQQM3FKyPzJuseDQP1Mv2rG4+HLp3QHgdY3lx9g2tUk9QOEUDoJ08VOWWz8ufNsbO+gKlU8dDlfcpMHp+UsH/qZWGpcZsTR5dT3vJJi61GY07h4jYmZnkoggEBeoAFc0S6nit39UlZxwKM/aKvo+9Y9I2xomSodi4VIZyfe4EFrZuqOCUnF8Wk6GbdZUBqIfKhPu+LBaQkgzV5lZiuVIyLB+OoTx4oa+jlZGgCEErRlu/hWMXGKvisRjAfWpc97xYO+zgUBZfZE+QXLnUYV5POLdq8vEVzFhlNd91ml8rPIXyjFfcsvAeeCeFInwS+vsVSxylI9Xav7HEmlBQ6PQsXbXDzaDQRXSobh2zBtpi4HLT03igQdefTzqgjCG51x839qz65TGC9ArVwhGN72oraHshyLfllKBDXN/ncei5sUhklPIzjSKuLh4rbXCPoabOA2Ui24GZiZU7dhySD5PMMa7c19JICvQTOtvpOb3w9cePAMF/DDsmLoij2/s1gHpPajutgkLWjvYq3ONYKt0ozEE+P8IfnMIDafYX3eOYK1h3LW4fCsa/oTaZioqvN8eetT4IUWoTLbT+zUPSwrQAykG0u9c5LAqOzNabrPvSxCukZwqnmNpHBuJUdk0r8yxeFc5qh3ogLgK82rrkLFSfnd1ZlLJuMEIiWlVdb0Wy1cjuO2n+pPhvCnZkpYoGaXgF91eoYfLxMEZwhiWPG5/P9ZAOM7kWFO/odVtSSMf7ameQngvUmbn0+mLmFxf31rdMiMb5uRVokgqChC6EV+FGQbAistUD5GfpIHD88iCL56zQgruShXciyd6bU5W57ZYlqffdDjQuF4NerqOZL7CPrg1AS6ooGhtPg6S1LsQfnHvSWm5ySBVsXJldA42t+MIBh4w01MdC++v28gi2fnPNizOUllvRl3X7HEaaULre4jCCIWqRouXI/tyekl5VhsOYgsZRNz6XIcg+WO6zXlPp+k2H1eijF6KQ0JfXg8pwM32P5VRZCA/2eWARGv93r1TRpBkj9bfBF9EljfjwLvHWZlgDFEw+GK46C7bf1zsmExnCKaBtAzS/KcLQbL2y0DC4gszqkMS+LpmRRXCL6182qr+bQ3Q/Lts95o1BRm4ZcHjpdKqwMXNoQLRtoTyTwRHnAkSzYnZnaMN1OZRtWfXCK4Fte4XFLcuY8gT7evtQZoqy1JtTLhmkDpPQhTPUhB6/g6U1IMkkA3YIA/PA4qc6PAEzvtDzZ963xO/hLBSXyNywUxDDzvIci89muVvUcqPUjCSwV+RlgJ046ZLlSnavbNkXFyaxDkMdZmEi+MB1El2QAX1RVOtG45zyAIlqTkQYLJrJtkXyMIB12VA5PTN88uvvp5pPLjl07EDfLbgunlJq5c6SD5EBM0w+k+tdPj6KLjh28VerYqGD0fF/vGJcC5v+x2rChEPrjiwdSDkEkJEac3aiNehHRgebPGqkrgBtZ1SZvN3DTSfqGa2915RMjViFVOc5xIV46ABvOfi0l8k0lEBh917pGcCjtDMB5FR1e+VUKyuiUnnV6cNiqi51++dqKsq9Z5YxI0K4P1rVFAxOT6kq3GJVw9n92C2NH4gzfvU37RBYLxBuVfqWdG8u7rGBMVkDIeX5WESp9FzX0bamfaAbPFtHK42FAWTM/OlDQR6t7Z9kLALnnQKWLTriEYnJ2oymORuS5nO2EMdYTU5BVBMF6nb5DOy7Gr9BaOLpo+HF1aUno4KfEg9VJzPOMpBgb0gjKqH+3Sob5G0O8Zv/k8E1Zz/Kg4jagak0g5AJrFxmOMH1/FlESJUiPn796STkn3ILAuhpfEiGlLgazF9Scux+US1fP02TpkyC7Tg1dxMXqOmgk5WZ4NonvsNeub3bgzWUk3tIxJ+B8S0dJlsqVL9vLkWKZs5rrEqpPw84Y95zORrDyKP56gPZ2t/4WA4fJbz/1BLFXQfilhcdUr8K1e4EKUEgQiaZ/lqBnmqLHeyCrKBQa08Qpy7JSTdcHZWkwsyE/4FSo/Qux6Bu06P1iUiwRcInMwWKaAuYpypWO8Ps8PljPuuJRDvy4scnrpNKFvgnomPp4QRNXti8rym/+GyPGKM27Mk3SEeV2Y0fYlv9Ws4gtVDrPtxijdN+bqYKh9PUNgp2JmvWjZkRxSwYwY+ycIcTZY3Cgf+AFi3lXRxy0EI7tsEpQ1TMZ+e1SnkZR4/5Zx0DWCmCTKlUcDZ/W/MgH79xOu/QiULgNrfFrk6pSl5DaaijMyvHV+5NKOlDmVG5NYt2bcJ8aphpeZP6xnrVl3E5rZVkIWLTWwSwRruCZyVy4ADKcvbo99THDJV3i+vKCc4qGZaQDHVBMfnWzFsiK16kYOXa/2NGfa9qHMLV+r91sI+ji/X/asEUkSCq98C0QoV+FO/aCuccJvuy61+9mEuWZVpMWCk8Y/1VHT3nbZqtLSpKwa2/LQk2cHnYvTmvpRg8vpdusmgo61bNB7akNKpzrrFoIQmZgMLZjol+ZBEONOrOLds9jY169VxrtnVyj/i7m9UxA8yuzLaKyM025lHm/MF8M5rePVenBNQUP75HcQ9P1PZflW+ExY+FMIJzRTrpL46Hb4ekzWMZXqEeuoSxMtg2GlIMmpZMiBuBinea3TAcd6UgWsNv106ztLBJmpm8FU2bKXqLV8xDTxkt0NedhbWnKdcrVmgVak2MfIRKPv8uXL1y6MFFcR2jSWDOTuiSovgp7UmOztOFMlm6waxIw8dsGDpmzLzm8VQ1x41Kfj4zDGCsKUqeI3hJMH4cdy4sCxjrcQtKxyLSS886+lmX4CqRpQRliyNhE8+Kl6XZ041bjJMGqTKS5JKtCcIehgNLuXLEjkapIrhoD39CnWsXNcrQIGZbjLk4yXrYbdIEl2p7lgFI1AXejFzbN7RnaQ6U8+dF86U+grJsQeC5lOU2LyOder3helgUEv1xQVcruSLrjiwakpZbvNgpa/axuqFI3VUF8U3Y09FyLEpGp83K2Q8Stpx03lwrNX022f6MV9Qqfl6ZZZcrGIbPdULodgrkzq63L6rjCyUs07n/OgkXQUtd5NjXSWb/UrRzVW0Wy4Wg2HW6NSyomDswvvV6u+cLcl1OFjYSs1gh6pKdzXUyiEz6daEUW73Hh5Z8HuhRQXfVMLeFW9+nsSNmE8cD0Tlw/L0qm+1mUA13HQnc0mj1npbgSbqpd3IcVliBDv3kZHUVQ/q0S3bXR5S3sO1kzOQsmAxA0gSBBBme3i9rLa2PEcwamJz2S1x1tAUD5lPbB1UQJWncuWPao2vHRySfkXu5wcPSEo21ToS9jzU6i/FzkYxRE1IZz1Cml24fcuvE6cIoz5Rc70hKBjDcsZvXj08g/yegRPvtDGhGQyQYerLGuj5Eakyj9cJp0rUjybE13c4L1GxvjVCJXVNDENML0+Lh+R7Qc/Jld7Q3hJ97K57QnBbm50JZYRvg0deKKyzZaNNW5KkK3hXrhyfglFHDybLGxflzuOPIyLAa/pwrwFnrzS9O1rUq1ZznrRrCsdRTQp672AECzFSblM0Oat+bCRJ2fKi12iNQFjYef5Lsy/I/lW1Csh5MnA1xBa/mz80Di47NCvT1rWLWCAB8Xa2n6a680ibBLusC36G5NiAGuJwYTyC1nYx3jC0ZNfxbLVknPfzq2JCMwPTtcUq/5VUiDZWZZSpG+NlvtyqS7xgoFuyP+Vixy0JOwYlPW5drh7lRqgX4Ki/mm1M4uPk9ppffld8q1dZpP0dF0yeLsbsGH/Hm2RGai0VDQm/tcDs23P1fpPqtB8akqG3iLhQumcqR6hGKO4Ih1L78VxTs3lfSWjGqNVM3R1ISkur6ahbEP6pnpRX1I3yKoRSLDoTTSIjqP+Oq1smg2ykJq6K5zWwG70b5b/NDkglaKyyxBu6pf0x93oPG/pF9v1iOUBqcZ9qi/wm/OkLwi96LFXYUPM2dAgzA8Pu86kuxoOV91pZ9RjichccsrdYC3/oaurhl77IV6ZgIVmqNyYdk40uV4Q4/LhMBQi8OhVziETO7l5xNuL5m4QmIpuQxqIbyw+IjYPm28jpf9thD5gMTmE6bdWEHpJb+W/wf007pFWZcV6n3hfRw/NdXvoX06lvROSP3zK0VvRKw4qqDG1swFE0F4iBq+1RP+XJzUD3sTuOZzbpGpWUEVy7sYi3azeOe8u6fC2GI57JI5F5rmu2oXcpbgPeXZodmbKv37tkf6y5FuOXrcbzbrjzad+43gg5HBs9JujzmpbmJPeLci3kl9ES6DoLc0h/a3k3Pjpnb6LauixOM79Peve6VlC5AC+mv9m86fv9E7v9E7v9E7v9E7v9E7v9E7v9E7v9E7v9LNIrp92ZMXBe+7ph0gtRJL1ki+7W9ZvRHKjMllz+lptXf9/E6C2jNR+b9HyHcAfIACt8x/ZUe7jfz5VePBvmIr0K39/D9V+dPNC1fJa3UP+/wenFZzvHLlT7JOPljVcZHpB1mrd7RZ/x6TGbN1d/8iu3z5e2f3+uVFf7uOxnLYPInF7ne2PT+q3YOTf2nMeDXFX5MMiEzsN+z4X8+jvQHD3If7HjzT3863BQoQ/sO0AdmLfzYWXpnbqxsko+rFn8K3uP8Q3jxwbUDnN4Njz2NKRi6ytHk3539IidxCw8AcQdHBfVXK1VdjXCThuuY85C8IwjD1GROPH9r0HnpqT7xv5MAyE3FpAIeimqVlm7tRqTk21Na0OtVbzndoNVemc/TMI7PDZnt/VW1pqPZmldvf8kCTVdicwjHPd6Di3Vqw4fi8g9DAetrbreshsr2fkuKZWElyPpWadbZuptqPEfvVVBLGq77nHgI/Hj4+P5Y40PZcbBB21Q+31FdhE5uoJZL1M7aTBAcHnu6af3bMmv0v+aLVm/5yV+yJja/SL6Xq5OuBG4fUwt90/NPRdWun8I2OGq3cup7Irz1eT9fC4obw48aCjumY+a1qd8x8qCD5z1Q1ka5XG5kjfg6BfuVD3/6k0RLl9jytAsKU/7sXqS2SmgmTtcluP8pwbt3EuP6wg+G3Dj7qd8Z9/GaVRQdDawied7mWpZGu1Gi5v4duC06crY0W/B8Fi1RlPdEm1c+nNFMPV8GwM0V/TyvecaOSxUG3whv5tKubC4Dxbw8i6l7p1tlrNisqDFDD+9fYMQURnChjcVcu4NrOdhyIQ8/wJLDDwkUHQsYZ7/CQIk6OSBj/NxMYaHnNQ1fl+dhbEYMudfi7iIA7zTST1mkYQTpqlXvZhhXtseouZcta2WSawCVaxF6JprUUYxyL5Yys7DViDeQaWBHhqnolltMmTMEzmHbMTLBzAs8N8d4khfGPcVUtT4C7rPyd/FjJaWKeJiOM4TBpDCVdxyJKJNcngvuGivZQrCXA5R4L3zZvFai41OD5Eq70IYwEP1R9KRR3Nyy08vCxb4IBnWUC4l1FiC1d6hBpBy/rXB0poIGJK0sVUIUi9x0me4d5UjH6YnUmatcopx/74Los9uYWUQhABzGgmm2XuAp4YBD1XtrIr+pR+nnzAEXCb5iu5kmwcuLZEMOD20BbU81yb5zv1VdtUMJJlnJH4jzNj61sTYbtqAzVTnig1wCjnDHekTEn6QW6xVxypWG9yuC9ndnCIpBF1mnFquzCO4Pg/0gai3lzNM0DHy1xCF9iXyIqEqiZ1uUs4z4FhI05ZRpqjh9Qj9IjmxCC4/UBAkUwnnaYgboZHarbLj6loPG16QSr3nKwIcnTgPKtP1+N+RrI9vmojxTPbdaV6kkcMgi4zCLJGTA8Poyb3TCf0seAKQXimQ+B92tSPGdHtgYsDJV7a3rRZYOv+3EYMrOXcJe58N5S8CbapJpepTBLiek+Tybgf2MQrJIKp2wjE/vOmJwgRY4ngYM543Mdng7cjebAm++tldnNUb8C7yde4IN2sOjocbEJwJ+FNbHsPKOSzhsvkZg8GQXDnMrUp4hSMO3aB8RljrpDdoCYxT/PohKCDOzWoxhNFPeOLmZJi1CZbADCT+h37OJ54kNO2bBZFCQ/q8pX1qR3IrqTIe4oHsYkIAlc8ZHK3FhiWsAM54KgOd6vu2ghf8DFhjATJl80US2XB2UWb3eO6ebvzlNnzlULQ5t5aPojAjX5BPFs54enal0hQG/UgcFzPs+M6flnxERzNGB7YaS0VbRvAvk1gyoRR3b99FnKvV0GwnySflI9UeFy2zPZtcFM/KttQp6RqJtALxt3X0MeZeYdsbRkp3hLgNrUp+RkP0lKK7VTvVbzMmC22Wno1gijOkr0SIvueFcApjUitXTmmtOefDAGa4EEICgbkTsz3g5nkQyuyw6Sv9k4cxmqnzOLo2qYJeI+6Uox3p4aSLRAB6cnOctuTGyA5sotnXPYEBJ6F90f3kfQdARPluvTz8B9FKcXOejJdKdeiACdBI8gPevekDgym0p3Itz7GeidUv4b7FvhaZqOD61LTMPgMQV4iqBsK41tg8ccqgrEd7PRyb9uVfRtXodx3Q9o8ADis+ATSHx4+JAJ7tRBXiKdIbjMzmUxWqg1iBUHX1mawE7gy/oFx7n0dPOwCZYvHsbbJjmz66R6M8YRTBLAe2qBdZot/aqcJ92nwS1usx+VHy1k7sw0P0rpeQTMVuMdZ2VYCdG6eEtHvDNUqOWlR0TI2vBR7ojjXPHhCMDEjnyVya5wKD+KXKG+64Xq4hy++OePZdGOpXUp3DuXF8lvTZpgEuGhFsNYpdIIHWfXTEkHa1IOfCBdbAbc8dup9qmISbA6te87jQzc9tojUWHxUF6kr7WWTMqa3hVRxj1PxZqzZx+YhdUVmE4Og96gd3gsE5Tp3Zrux4Pudem2IF2GUMK/p3OJBl2oEcX9SdYUFUvPJP9ODYqgCBevIJYIbMCn9Xr/X6+17e46yceoobpYQgHe5E7g5j9dXzUP84bh5YFTAwxoEyw68fwrZTHkYq5dlYWiyzRFBH/ie1nUTRR87ayRyyzMAYJ2DPpP+jtV3cRsLR/ORpNKjHjYgQHe9OITnqSCo6AJBbKW8yWOX227qJY2ZtrxAYLXDtb75GYKsRLCp3gpcIkjaL6wzHjRS1FAItj0CLpYicKsgnC/9b7nZtAk2ix1uCYcy6FgTlgTUC4SA1wkI+o5G0FcIEo0ggqabQSZKesEynHpO6kQJvqVhQso+bEqPmpymU/UHV+AOCnp86qyWX5j4GoI48O24kcUBuAJUbtYOeME7nwQ8Ndsf3uZBqhMAAFNoe88iCBYMXJ5es6TeuhLCyGC5DOPGMcPtP0Bd5pyItL+ZzIae5MGbCIb4VXo7s1aipBgE/NTdXiGIEG3hGedTLYxtcCpaahAGDKMH0W/tyGCmOLhfQ9DM9bVWo0Zs27QvvRmCegrUsRhc2+Ks5EH6RX+3Uyxsir1mn+FBuEVwHmGd4qJpnuUToxEcH/wkxGkmUm6rVO8s4/cQnAnswKTfxjBUuZmD6522Sdl4uL8t3H0Jzik+kdKJGlicarIm9cd6USI4zOVeYHhakXKBreufQdDxcYcgZdOnoKoWNYkg3qGwUzJXG/7BkQR/QhUhbIMgSQqZ7JF7V0mX5S6CGHaQUCUPcG7R96s9arohzzbKJEvvE2KFDXoN0u9CkzKLpRRbNxBsQRywUXksRzrAQ6kyQEJ1FsjvUdyoFGw7OIkCWVPlklbgZj3i5l1w230QHPwSwTVAtFXR0Sz8uhSD8g02MoWE5sleRIbjfNx+gKrgYRCTeVfpCnCvjC0m87VVq+EXPWXq82cQ3CYMdZN80Emv168m4yPQ79lMNjRFpdKjzPsfy3oM2Bxff82XhvwOgtbelT065ej2rrIk01iOTRp5QF+qG78es6CpNS7CNicsU2mITiztuUGwG6fxStpBdDi+hqAD8SKVvZIBRHxbpcxqNlvrLTmDRznKIeWkjOrIF5ULWoVEebf3pdgHr4Z5Q3mP6Jhl5+0K6xlEpmbRfEcQNt/Kd5VEUgS2GBGgmF8jCG6SsL3Pygp1Qlvx4DLhZp/tAtgCO9NZu5DQsz1TPwrmskkr2g5izmVA0HMZIjjLCf3UQs/gD1Cc3qjwn0UQVDw4D7jkejnI0qxumSgYE5YhvJQCmTmxWdCBL+twL8XsnfIHOT2u8SDE+cq9v0LQKvWgtVowzjrbZWu191RUV3rUwKCcudlo2IpafzUD8E830oNkHkaN0eTgcRsepHYLQacQuA/WcBnNHrEvtorqIISkh+kWbtf37KzvWLJJqjeYTDWhA9QPsMMOE4HNVQYGwkiCzHQAf8Nt7A8ibkAISD1gZ3j+0h9U/lOtHD22sKXxcd/gEIrJnQkGnjZeftOTHX4h7PGIHWtkx5wAAAKZSURBVKd2FsTNBvN0XMwawoU4whOcBP1CxSYEEKxpf1AZi4ardwQbgZsSZDZcQpLNWY4S5HoB7lQGN6PoucSSQ1uBawf2vkFi0TtwRtkWEMTW/spq/ylYJrvddD9wO4vBxQyCPWdqA6yiH7A09uwUbufJyUxgc0K8WFPSlrs8Jh7HFcBBqCLFnqAZitI2D+SS4LBX1OOUg1PnpFm80cavk9BkfcpNAqyrQNCUUrgm9GYqy0cXQ0zRW/8EafggU2kicDl3adKMGkEgvx5scX21gMOMuIlsiAvcG2J+EJAMqXoS0GFfguBBwbRbZCnwGg+S3XmSFwbRjWGoNm5QxrP8SYn4JMdB0SB/spohSUHQikMQP+nB/xlS1PfYuX0BJjBNab5b5TRXvF+0ER3X5TRpyJ1m66K6AX3clgzV7dEgo4fdUrHXqNluy9nO5YZ5Xtbvont6tN2u5bebTZ1YsNbgi1V3NYThRNO+m2UZ601UFDFttnsz6c5bA3DdpP5v/RsYMGtMLP9zs4keASAIvNj6N8HD0vajvmw2Zd5zIu+gbv/UbMoEIeYbn4gXZIfR9jwJL2daovExENiahWx0/hLOf0i9IMU2ksXuwA4tq3hqN8eaB7vgXbaUa7LdkMyj+6417JnvBY39GbgvS3tr1VNj3Kw0om83BzpqL1rbyKrOWul5M18ed8zERfUf/VyVvAgehhu1ZODol6f5NTOjog7BPZflVIqUYunV6MM4L2c+M6fIH/3TzzL43cqUzflUiZ4Oag3/+ks2l9d3Ug9YnCZW1OHayQuW/goerckHrtQs1NTQWoX65l+xtZVC8AfrPN7Jekfwv6d3BP9bKvqu1/76ae90lwrwappnJvWdvo+K0ef24Fc0cd9I/wfLcou/0NybHwAAAABJRU5ErkJggg=="/>
          <p:cNvSpPr>
            <a:spLocks noChangeAspect="1" noChangeArrowheads="1"/>
          </p:cNvSpPr>
          <p:nvPr/>
        </p:nvSpPr>
        <p:spPr bwMode="auto">
          <a:xfrm>
            <a:off x="155575" y="-1646238"/>
            <a:ext cx="69913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3" name="TextBox 2"/>
          <p:cNvSpPr txBox="1"/>
          <p:nvPr/>
        </p:nvSpPr>
        <p:spPr>
          <a:xfrm>
            <a:off x="1841450" y="1985777"/>
            <a:ext cx="5673987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/>
            <a:r>
              <a:rPr lang="sl-SI" sz="5400" dirty="0" smtClean="0"/>
              <a:t>Promocija zdravja </a:t>
            </a:r>
          </a:p>
          <a:p>
            <a:pPr algn="ctr"/>
            <a:r>
              <a:rPr lang="sl-SI" sz="5400" dirty="0" smtClean="0"/>
              <a:t>na delovnem mestu</a:t>
            </a:r>
            <a:endParaRPr lang="sl-SI" sz="5400" dirty="0" smtClean="0"/>
          </a:p>
        </p:txBody>
      </p:sp>
      <p:sp>
        <p:nvSpPr>
          <p:cNvPr id="5" name="Shape 110"/>
          <p:cNvSpPr txBox="1">
            <a:spLocks/>
          </p:cNvSpPr>
          <p:nvPr/>
        </p:nvSpPr>
        <p:spPr>
          <a:xfrm>
            <a:off x="0" y="6177724"/>
            <a:ext cx="9144000" cy="483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defRPr sz="3200"/>
            </a:pPr>
            <a:r>
              <a:rPr lang="sl-SI" sz="1800" dirty="0" smtClean="0"/>
              <a:t>Marko Lotrič, </a:t>
            </a:r>
            <a:r>
              <a:rPr lang="sl-SI" sz="1800" dirty="0" smtClean="0"/>
              <a:t>20. oktober </a:t>
            </a:r>
            <a:r>
              <a:rPr lang="sl-SI" sz="1800" dirty="0" smtClean="0"/>
              <a:t>2016</a:t>
            </a:r>
            <a:endParaRPr lang="sl-SI" sz="18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2724150" y="4619625"/>
            <a:ext cx="430866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sl-SI" sz="2400" b="1" i="1" dirty="0"/>
              <a:t>»Tveganje na delovnem mestu? NE, HVALA!«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0116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534849" y="1543774"/>
            <a:ext cx="8305801" cy="3770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>
              <a:defRPr sz="4400"/>
            </a:pPr>
            <a:r>
              <a:rPr lang="sl-SI" dirty="0" smtClean="0"/>
              <a:t>„</a:t>
            </a:r>
            <a:r>
              <a:rPr dirty="0" smtClean="0"/>
              <a:t>There </a:t>
            </a:r>
            <a:r>
              <a:rPr dirty="0"/>
              <a:t>is a measure in everything.“</a:t>
            </a:r>
          </a:p>
          <a:p>
            <a:pPr algn="r">
              <a:defRPr sz="4400"/>
            </a:pPr>
            <a:r>
              <a:rPr sz="3200" dirty="0">
                <a:solidFill>
                  <a:srgbClr val="003366"/>
                </a:solidFill>
              </a:rPr>
              <a:t> </a:t>
            </a:r>
            <a:endParaRPr dirty="0">
              <a:solidFill>
                <a:srgbClr val="003366"/>
              </a:solidFill>
            </a:endParaRPr>
          </a:p>
          <a:p>
            <a:pPr algn="r">
              <a:defRPr sz="4400"/>
            </a:pPr>
            <a:r>
              <a:rPr sz="3200" dirty="0"/>
              <a:t>― William </a:t>
            </a:r>
            <a:r>
              <a:rPr sz="3200" dirty="0" smtClean="0"/>
              <a:t>Shakespeare</a:t>
            </a:r>
            <a:endParaRPr sz="32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18" y="5869641"/>
            <a:ext cx="2409825" cy="533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2537624" y="656947"/>
            <a:ext cx="236254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 b="1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dirty="0" err="1">
                <a:latin typeface="Calibri" panose="020F0502020204030204" pitchFamily="34" charset="0"/>
              </a:rPr>
              <a:t>kalibracije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2537624" y="1854080"/>
            <a:ext cx="250934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3600" b="1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sl-SI" dirty="0" smtClean="0">
                <a:latin typeface="Calibri" panose="020F0502020204030204" pitchFamily="34" charset="0"/>
              </a:rPr>
              <a:t>preskušanje</a:t>
            </a:r>
            <a:endParaRPr lang="sl-SI" dirty="0">
              <a:latin typeface="Calibri" panose="020F0502020204030204" pitchFamily="34" charset="0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2537624" y="2926229"/>
            <a:ext cx="2509345" cy="978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80000"/>
              </a:lnSpc>
              <a:defRPr sz="3600" b="1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sl-SI" dirty="0" smtClean="0">
                <a:latin typeface="Calibri" panose="020F0502020204030204" pitchFamily="34" charset="0"/>
              </a:rPr>
              <a:t>ugotavljanje skladnosti</a:t>
            </a:r>
            <a:endParaRPr lang="sl-SI" dirty="0">
              <a:latin typeface="Calibri" panose="020F0502020204030204" pitchFamily="34" charset="0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2537624" y="4118021"/>
            <a:ext cx="2362549" cy="978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3600" b="1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dirty="0" err="1">
                <a:latin typeface="Calibri" panose="020F0502020204030204" pitchFamily="34" charset="0"/>
              </a:rPr>
              <a:t>meroslovne</a:t>
            </a:r>
            <a:r>
              <a:rPr dirty="0">
                <a:latin typeface="Calibri" panose="020F0502020204030204" pitchFamily="34" charset="0"/>
              </a:rPr>
              <a:t> </a:t>
            </a:r>
            <a:r>
              <a:rPr dirty="0" err="1">
                <a:latin typeface="Calibri" panose="020F0502020204030204" pitchFamily="34" charset="0"/>
              </a:rPr>
              <a:t>rešitve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2537624" y="5488459"/>
            <a:ext cx="236254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 b="1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dirty="0" err="1">
                <a:latin typeface="Calibri" panose="020F0502020204030204" pitchFamily="34" charset="0"/>
              </a:rPr>
              <a:t>zastopstva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5832132" y="3123205"/>
            <a:ext cx="297453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 b="1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dirty="0">
                <a:solidFill>
                  <a:srgbClr val="CC0000"/>
                </a:solidFill>
              </a:rPr>
              <a:t>M&amp;Q AKADEMIJA</a:t>
            </a:r>
          </a:p>
        </p:txBody>
      </p:sp>
      <p:pic>
        <p:nvPicPr>
          <p:cNvPr id="12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536" y="512167"/>
            <a:ext cx="10160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7536" y="1720045"/>
            <a:ext cx="10160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7536" y="2927923"/>
            <a:ext cx="10160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74827" y="4135801"/>
            <a:ext cx="10160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87536" y="5343679"/>
            <a:ext cx="10160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46969" y="615056"/>
            <a:ext cx="410461" cy="5641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1308522" y="2672079"/>
            <a:ext cx="1423139" cy="697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70000"/>
              </a:lnSpc>
              <a:defRPr sz="3700" b="1" spc="-73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sl-SI" dirty="0" smtClean="0">
                <a:latin typeface="Calibri" panose="020F0502020204030204" pitchFamily="34" charset="0"/>
              </a:rPr>
              <a:t>1923</a:t>
            </a:r>
          </a:p>
          <a:p>
            <a:pPr>
              <a:lnSpc>
                <a:spcPct val="70000"/>
              </a:lnSpc>
              <a:defRPr b="1" spc="-35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sl-SI" dirty="0" smtClean="0">
                <a:latin typeface="Calibri" panose="020F0502020204030204" pitchFamily="34" charset="0"/>
              </a:rPr>
              <a:t>laboratorij</a:t>
            </a:r>
            <a:endParaRPr lang="sl-SI" dirty="0">
              <a:latin typeface="Calibri" panose="020F0502020204030204" pitchFamily="34" charset="0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3395731" y="2672079"/>
            <a:ext cx="1587087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70000"/>
              </a:lnSpc>
              <a:defRPr sz="3700" b="1" spc="-73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sl-SI" dirty="0" smtClean="0">
                <a:latin typeface="Calibri" panose="020F0502020204030204" pitchFamily="34" charset="0"/>
              </a:rPr>
              <a:t>1991</a:t>
            </a:r>
          </a:p>
          <a:p>
            <a:pPr algn="ctr">
              <a:lnSpc>
                <a:spcPct val="70000"/>
              </a:lnSpc>
              <a:defRPr b="1" spc="-35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sl-SI" dirty="0" smtClean="0">
                <a:latin typeface="Calibri" panose="020F0502020204030204" pitchFamily="34" charset="0"/>
              </a:rPr>
              <a:t>ustanovitev</a:t>
            </a:r>
            <a:endParaRPr lang="sl-SI" dirty="0">
              <a:latin typeface="Calibri" panose="020F0502020204030204" pitchFamily="34" charset="0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5344817" y="2672079"/>
            <a:ext cx="1736610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lnSpc>
                <a:spcPct val="70000"/>
              </a:lnSpc>
              <a:defRPr sz="3700" b="1" spc="-73"/>
            </a:pPr>
            <a:r>
              <a:rPr lang="sl-SI" dirty="0" smtClean="0">
                <a:latin typeface="Calibri" panose="020F0502020204030204" pitchFamily="34" charset="0"/>
                <a:ea typeface="Arial Narrow"/>
                <a:cs typeface="Arial Narrow"/>
                <a:sym typeface="Arial Narrow"/>
              </a:rPr>
              <a:t>110+</a:t>
            </a:r>
          </a:p>
          <a:p>
            <a:pPr algn="r">
              <a:lnSpc>
                <a:spcPct val="70000"/>
              </a:lnSpc>
              <a:defRPr b="1" spc="-35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sl-SI" dirty="0" smtClean="0">
                <a:latin typeface="Calibri" panose="020F0502020204030204" pitchFamily="34" charset="0"/>
              </a:rPr>
              <a:t>zaposlenih</a:t>
            </a:r>
            <a:endParaRPr lang="sl-SI" dirty="0">
              <a:latin typeface="Calibri" panose="020F0502020204030204" pitchFamily="34" charset="0"/>
            </a:endParaRPr>
          </a:p>
        </p:txBody>
      </p:sp>
      <p:pic>
        <p:nvPicPr>
          <p:cNvPr id="14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8206" y="3450612"/>
            <a:ext cx="6447588" cy="38214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64309"/>
            <a:ext cx="8229600" cy="1508125"/>
          </a:xfrm>
        </p:spPr>
        <p:txBody>
          <a:bodyPr/>
          <a:lstStyle/>
          <a:p>
            <a:pPr algn="ctr"/>
            <a:r>
              <a:rPr lang="sl-SI" dirty="0" smtClean="0"/>
              <a:t>Družinsko podjetje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323578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 txBox="1">
            <a:spLocks/>
          </p:cNvSpPr>
          <p:nvPr/>
        </p:nvSpPr>
        <p:spPr>
          <a:xfrm>
            <a:off x="457200" y="364309"/>
            <a:ext cx="8229600" cy="1508125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 hangingPunct="1"/>
            <a:r>
              <a:rPr lang="sl-SI" dirty="0" smtClean="0"/>
              <a:t>8 podjetij v skupini </a:t>
            </a:r>
          </a:p>
          <a:p>
            <a:pPr algn="ctr" hangingPunct="1"/>
            <a:r>
              <a:rPr lang="sl-SI" dirty="0" smtClean="0"/>
              <a:t>LOTRIČ </a:t>
            </a:r>
            <a:r>
              <a:rPr lang="sl-SI" dirty="0" err="1" smtClean="0"/>
              <a:t>Metrology</a:t>
            </a:r>
            <a:endParaRPr lang="sl-SI" dirty="0"/>
          </a:p>
        </p:txBody>
      </p:sp>
      <p:sp>
        <p:nvSpPr>
          <p:cNvPr id="6" name="Shape 171"/>
          <p:cNvSpPr/>
          <p:nvPr/>
        </p:nvSpPr>
        <p:spPr>
          <a:xfrm>
            <a:off x="449865" y="1460599"/>
            <a:ext cx="3325588" cy="5021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50000"/>
              </a:lnSpc>
            </a:pPr>
            <a:endParaRPr lang="sl-SI" sz="2400" b="1" dirty="0" smtClean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2400" dirty="0">
                <a:latin typeface="Calibri" panose="020F0502020204030204" pitchFamily="34" charset="0"/>
              </a:rPr>
              <a:t>LOTRIČ Meroslovje, SLO</a:t>
            </a:r>
          </a:p>
          <a:p>
            <a:pPr>
              <a:lnSpc>
                <a:spcPct val="150000"/>
              </a:lnSpc>
            </a:pPr>
            <a:r>
              <a:rPr lang="sl-SI" sz="2400" dirty="0">
                <a:latin typeface="Calibri" panose="020F0502020204030204" pitchFamily="34" charset="0"/>
              </a:rPr>
              <a:t>LOTRIČ Certificiranje, SLO</a:t>
            </a:r>
          </a:p>
          <a:p>
            <a:pPr>
              <a:lnSpc>
                <a:spcPct val="150000"/>
              </a:lnSpc>
            </a:pPr>
            <a:r>
              <a:rPr lang="sl-SI" sz="2400" dirty="0">
                <a:latin typeface="Calibri" panose="020F0502020204030204" pitchFamily="34" charset="0"/>
              </a:rPr>
              <a:t>ISKRA LOTRIČ, SLO</a:t>
            </a:r>
          </a:p>
          <a:p>
            <a:pPr>
              <a:lnSpc>
                <a:spcPct val="150000"/>
              </a:lnSpc>
            </a:pPr>
            <a:r>
              <a:rPr lang="sl-SI" sz="2400" dirty="0">
                <a:latin typeface="Calibri" panose="020F0502020204030204" pitchFamily="34" charset="0"/>
              </a:rPr>
              <a:t>LOTRIČ </a:t>
            </a:r>
            <a:r>
              <a:rPr lang="sl-SI" sz="2400" dirty="0" err="1"/>
              <a:t>Messtechnik</a:t>
            </a:r>
            <a:r>
              <a:rPr lang="sl-SI" sz="2400" dirty="0"/>
              <a:t>, AUT</a:t>
            </a:r>
            <a:endParaRPr lang="sl-SI" sz="24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2400" dirty="0">
                <a:latin typeface="Calibri" panose="020F0502020204030204" pitchFamily="34" charset="0"/>
              </a:rPr>
              <a:t>LOTRIČ </a:t>
            </a:r>
            <a:r>
              <a:rPr lang="sl-SI" sz="2400" dirty="0" err="1">
                <a:latin typeface="Calibri" panose="020F0502020204030204" pitchFamily="34" charset="0"/>
              </a:rPr>
              <a:t>Mjeriteljstvo</a:t>
            </a:r>
            <a:r>
              <a:rPr lang="sl-SI" sz="2400" dirty="0">
                <a:latin typeface="Calibri" panose="020F0502020204030204" pitchFamily="34" charset="0"/>
              </a:rPr>
              <a:t>, CRO</a:t>
            </a:r>
          </a:p>
          <a:p>
            <a:pPr>
              <a:lnSpc>
                <a:spcPct val="150000"/>
              </a:lnSpc>
            </a:pPr>
            <a:r>
              <a:rPr lang="sl-SI" sz="2400" dirty="0">
                <a:latin typeface="Calibri" panose="020F0502020204030204" pitchFamily="34" charset="0"/>
              </a:rPr>
              <a:t>LOTRIČ Metrologija, SRB</a:t>
            </a:r>
          </a:p>
          <a:p>
            <a:pPr>
              <a:lnSpc>
                <a:spcPct val="150000"/>
              </a:lnSpc>
            </a:pPr>
            <a:r>
              <a:rPr lang="sl-SI" sz="2400" dirty="0">
                <a:latin typeface="Calibri" panose="020F0502020204030204" pitchFamily="34" charset="0"/>
              </a:rPr>
              <a:t>LOTRIČ </a:t>
            </a:r>
            <a:r>
              <a:rPr lang="sl-SI" sz="2400" dirty="0" err="1">
                <a:latin typeface="Calibri" panose="020F0502020204030204" pitchFamily="34" charset="0"/>
              </a:rPr>
              <a:t>Control</a:t>
            </a:r>
            <a:r>
              <a:rPr lang="sl-SI" sz="2400" dirty="0">
                <a:latin typeface="Calibri" panose="020F0502020204030204" pitchFamily="34" charset="0"/>
              </a:rPr>
              <a:t>, BIH</a:t>
            </a:r>
          </a:p>
          <a:p>
            <a:pPr>
              <a:lnSpc>
                <a:spcPct val="150000"/>
              </a:lnSpc>
            </a:pPr>
            <a:r>
              <a:rPr lang="sl-SI" sz="2400" dirty="0">
                <a:latin typeface="Calibri" panose="020F0502020204030204" pitchFamily="34" charset="0"/>
              </a:rPr>
              <a:t>LOTRIČ Metrologija, MK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945" y="2073499"/>
            <a:ext cx="5491056" cy="478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410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t="4011"/>
          <a:stretch>
            <a:fillRect/>
          </a:stretch>
        </p:blipFill>
        <p:spPr>
          <a:xfrm>
            <a:off x="2778" y="1147764"/>
            <a:ext cx="9151053" cy="586318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4559722" y="386079"/>
            <a:ext cx="418373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360"/>
            </a:lvl1pPr>
          </a:lstStyle>
          <a:p>
            <a:r>
              <a:rPr dirty="0"/>
              <a:t>Z LJUBEZNIJO DO MEROSLOVJA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0" y="364309"/>
            <a:ext cx="9144000" cy="1508125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sl-SI" dirty="0"/>
              <a:t>L</a:t>
            </a:r>
            <a:r>
              <a:rPr lang="sl-SI" dirty="0" smtClean="0"/>
              <a:t>eto 2013 – formalizacija ukrepov </a:t>
            </a:r>
            <a:r>
              <a:rPr lang="sl-SI" dirty="0"/>
              <a:t>za promocijo zdravja na delovnem </a:t>
            </a:r>
            <a:r>
              <a:rPr lang="sl-SI" dirty="0" smtClean="0"/>
              <a:t>mestu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187" y="2492375"/>
            <a:ext cx="4365625" cy="436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727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457200" y="364309"/>
            <a:ext cx="8229600" cy="1508125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 hangingPunct="1"/>
            <a:r>
              <a:rPr lang="sl-SI" dirty="0">
                <a:sym typeface="Helvetica Neue"/>
              </a:rPr>
              <a:t>Dan pričnemo s skupno </a:t>
            </a:r>
            <a:endParaRPr lang="sl-SI" dirty="0" smtClean="0">
              <a:sym typeface="Helvetica Neue"/>
            </a:endParaRPr>
          </a:p>
          <a:p>
            <a:pPr algn="ctr" hangingPunct="1"/>
            <a:r>
              <a:rPr lang="sl-SI" dirty="0" smtClean="0">
                <a:sym typeface="Helvetica Neue"/>
              </a:rPr>
              <a:t>jutranjo </a:t>
            </a:r>
            <a:r>
              <a:rPr lang="sl-SI" dirty="0">
                <a:sym typeface="Helvetica Neue"/>
              </a:rPr>
              <a:t>kavo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3"/>
          <a:stretch/>
        </p:blipFill>
        <p:spPr>
          <a:xfrm>
            <a:off x="0" y="2075543"/>
            <a:ext cx="9138835" cy="478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9979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2189</TotalTime>
  <Words>161</Words>
  <Application>Microsoft Office PowerPoint</Application>
  <PresentationFormat>Diaprojekcija na zaslonu (4:3)</PresentationFormat>
  <Paragraphs>52</Paragraphs>
  <Slides>19</Slides>
  <Notes>19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5" baseType="lpstr">
      <vt:lpstr>Arial</vt:lpstr>
      <vt:lpstr>Arial Narrow</vt:lpstr>
      <vt:lpstr>Calibri</vt:lpstr>
      <vt:lpstr>Helvetica Neue</vt:lpstr>
      <vt:lpstr>Wingdings</vt:lpstr>
      <vt:lpstr>Default</vt:lpstr>
      <vt:lpstr>PowerPointova predstavitev</vt:lpstr>
      <vt:lpstr>PowerPointova predstavitev</vt:lpstr>
      <vt:lpstr>PowerPointova predstavitev</vt:lpstr>
      <vt:lpstr>PowerPointova predstavitev</vt:lpstr>
      <vt:lpstr>Družinsko podjetje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Edita Mediade</dc:creator>
  <cp:lastModifiedBy>Tatjana</cp:lastModifiedBy>
  <cp:revision>143</cp:revision>
  <cp:lastPrinted>2016-10-14T11:47:52Z</cp:lastPrinted>
  <dcterms:modified xsi:type="dcterms:W3CDTF">2016-10-14T11:51:13Z</dcterms:modified>
</cp:coreProperties>
</file>